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5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09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664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385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064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60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85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711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21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59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24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16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44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74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31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58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20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DE4D55-76BE-4BC4-97EE-42DEFC91A488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34883-EE56-4571-8907-71D5DB286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375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0654" y="942253"/>
            <a:ext cx="9822873" cy="426705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>
                <a:latin typeface="Algerian" panose="04020705040A02060702" pitchFamily="82" charset="0"/>
              </a:rPr>
              <a:t/>
            </a:r>
            <a:br>
              <a:rPr lang="tr-TR" b="1" i="1" dirty="0" smtClean="0">
                <a:latin typeface="Algerian" panose="04020705040A02060702" pitchFamily="82" charset="0"/>
              </a:rPr>
            </a:br>
            <a:r>
              <a:rPr lang="tr-TR" b="1" i="1" dirty="0" smtClean="0">
                <a:latin typeface="Algerian" panose="04020705040A02060702" pitchFamily="82" charset="0"/>
              </a:rPr>
              <a:t/>
            </a:r>
            <a:br>
              <a:rPr lang="tr-TR" b="1" i="1" dirty="0" smtClean="0">
                <a:latin typeface="Algerian" panose="04020705040A02060702" pitchFamily="82" charset="0"/>
              </a:rPr>
            </a:br>
            <a:r>
              <a:rPr lang="tr-TR" b="1" i="1" dirty="0" smtClean="0">
                <a:latin typeface="Algerian" panose="04020705040A02060702" pitchFamily="82" charset="0"/>
              </a:rPr>
              <a:t>EŞİT AĞIRLIK</a:t>
            </a:r>
            <a:r>
              <a:rPr lang="tr-TR" b="1" i="1" dirty="0" smtClean="0">
                <a:latin typeface="Algerian" panose="04020705040A02060702" pitchFamily="82" charset="0"/>
              </a:rPr>
              <a:t/>
            </a:r>
            <a:br>
              <a:rPr lang="tr-TR" b="1" i="1" dirty="0" smtClean="0">
                <a:latin typeface="Algerian" panose="04020705040A02060702" pitchFamily="82" charset="0"/>
              </a:rPr>
            </a:br>
            <a:r>
              <a:rPr lang="tr-TR" b="1" i="1" dirty="0" smtClean="0">
                <a:latin typeface="Algerian" panose="04020705040A02060702" pitchFamily="82" charset="0"/>
              </a:rPr>
              <a:t/>
            </a:r>
            <a:br>
              <a:rPr lang="tr-TR" b="1" i="1" dirty="0" smtClean="0">
                <a:latin typeface="Algerian" panose="04020705040A02060702" pitchFamily="82" charset="0"/>
              </a:rPr>
            </a:br>
            <a:r>
              <a:rPr lang="tr-TR" b="1" i="1" dirty="0" smtClean="0">
                <a:latin typeface="Algerian" panose="04020705040A02060702" pitchFamily="82" charset="0"/>
              </a:rPr>
              <a:t>HANGİ BÖLÜM KAÇ NET ?</a:t>
            </a:r>
            <a:endParaRPr lang="tr-TR" b="1" i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YÖNETİM BİLİŞİM SİSTEMLERİ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051758"/>
              </p:ext>
            </p:extLst>
          </p:nvPr>
        </p:nvGraphicFramePr>
        <p:xfrm>
          <a:off x="1449676" y="2770910"/>
          <a:ext cx="8947152" cy="24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27.25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11.75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4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ÇALIŞMA EKONOMİSİ VE ENDÜSTRİ İLİŞKİLERİ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581648"/>
              </p:ext>
            </p:extLst>
          </p:nvPr>
        </p:nvGraphicFramePr>
        <p:xfrm>
          <a:off x="1338840" y="2743200"/>
          <a:ext cx="8947152" cy="24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-0.5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25.75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10.75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EKONOMETRİ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115616"/>
              </p:ext>
            </p:extLst>
          </p:nvPr>
        </p:nvGraphicFramePr>
        <p:xfrm>
          <a:off x="1311131" y="2563091"/>
          <a:ext cx="8947152" cy="24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11.25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2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 smtClean="0"/>
              <a:t>SİYASET BİLİMİ VE KAMU YÖNETİMİ</a:t>
            </a:r>
            <a:endParaRPr lang="tr-TR" sz="3600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633258"/>
              </p:ext>
            </p:extLst>
          </p:nvPr>
        </p:nvGraphicFramePr>
        <p:xfrm>
          <a:off x="1366549" y="2604655"/>
          <a:ext cx="8947152" cy="24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25.5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10.5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8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İŞLETME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524981"/>
              </p:ext>
            </p:extLst>
          </p:nvPr>
        </p:nvGraphicFramePr>
        <p:xfrm>
          <a:off x="1338840" y="2362056"/>
          <a:ext cx="894715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19.75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13.5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9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İKTİSAT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189650"/>
              </p:ext>
            </p:extLst>
          </p:nvPr>
        </p:nvGraphicFramePr>
        <p:xfrm>
          <a:off x="1324985" y="2064328"/>
          <a:ext cx="8947152" cy="24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19.75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13.25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6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0293" y="2253809"/>
            <a:ext cx="9404723" cy="1400530"/>
          </a:xfrm>
        </p:spPr>
        <p:txBody>
          <a:bodyPr/>
          <a:lstStyle/>
          <a:p>
            <a:pPr algn="ctr"/>
            <a:r>
              <a:rPr lang="tr-TR" b="1" dirty="0" smtClean="0"/>
              <a:t>VERİLER YÖK ATLAS ÜZERİNDEN ALINMIŞTIR.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640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Algerian" panose="04020705040A02060702" pitchFamily="82" charset="0"/>
              </a:rPr>
              <a:t>hukuk</a:t>
            </a:r>
            <a:endParaRPr lang="tr-TR" b="1" dirty="0">
              <a:latin typeface="Algerian" panose="04020705040A02060702" pitchFamily="82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270360"/>
              </p:ext>
            </p:extLst>
          </p:nvPr>
        </p:nvGraphicFramePr>
        <p:xfrm>
          <a:off x="1338840" y="1870364"/>
          <a:ext cx="8947152" cy="24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51.75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7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PSİKOLOJİ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827834"/>
              </p:ext>
            </p:extLst>
          </p:nvPr>
        </p:nvGraphicFramePr>
        <p:xfrm>
          <a:off x="1532803" y="2355273"/>
          <a:ext cx="8947152" cy="24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41.5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SINIF ÖĞRETMENLİĞİ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022501"/>
              </p:ext>
            </p:extLst>
          </p:nvPr>
        </p:nvGraphicFramePr>
        <p:xfrm>
          <a:off x="1338840" y="2362056"/>
          <a:ext cx="894715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58.5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35.5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PSİKOLOJİK DANIŞMANLIK VE REHBERLİK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018505"/>
              </p:ext>
            </p:extLst>
          </p:nvPr>
        </p:nvGraphicFramePr>
        <p:xfrm>
          <a:off x="1352695" y="2611438"/>
          <a:ext cx="894715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39.75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47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2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ÇOCUK GELİŞİMİ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088381"/>
              </p:ext>
            </p:extLst>
          </p:nvPr>
        </p:nvGraphicFramePr>
        <p:xfrm>
          <a:off x="1338840" y="2362056"/>
          <a:ext cx="894715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28.5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4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İÇ MİMARLIK VE ÇEVRE TASARIMI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711834"/>
              </p:ext>
            </p:extLst>
          </p:nvPr>
        </p:nvGraphicFramePr>
        <p:xfrm>
          <a:off x="1269567" y="2715490"/>
          <a:ext cx="894715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3037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36.5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33.25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8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GRAFİK TASARIMI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461609"/>
              </p:ext>
            </p:extLst>
          </p:nvPr>
        </p:nvGraphicFramePr>
        <p:xfrm>
          <a:off x="1352694" y="2757055"/>
          <a:ext cx="8947152" cy="24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29.25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21.5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9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HAVACILIK YÖNETİMİ</a:t>
            </a:r>
            <a:endParaRPr lang="tr-TR" b="1" dirty="0"/>
          </a:p>
        </p:txBody>
      </p:sp>
      <p:graphicFrame>
        <p:nvGraphicFramePr>
          <p:cNvPr id="5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15662"/>
              </p:ext>
            </p:extLst>
          </p:nvPr>
        </p:nvGraphicFramePr>
        <p:xfrm>
          <a:off x="1366549" y="2576946"/>
          <a:ext cx="8947152" cy="246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4002564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5752784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61046165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1152984"/>
                    </a:ext>
                  </a:extLst>
                </a:gridCol>
              </a:tblGrid>
              <a:tr h="608532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39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52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BİLGİLER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EDEBİYAT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13.25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5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TARİH1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5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BİLİMLERİ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ÇOĞRAFYA1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4.75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21.75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TOPLAM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22.5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5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33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566</TotalTime>
  <Words>378</Words>
  <Application>Microsoft Office PowerPoint</Application>
  <PresentationFormat>Geniş ekran</PresentationFormat>
  <Paragraphs>324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Algerian</vt:lpstr>
      <vt:lpstr>Arial</vt:lpstr>
      <vt:lpstr>Century Gothic</vt:lpstr>
      <vt:lpstr>Wingdings 3</vt:lpstr>
      <vt:lpstr>İyon</vt:lpstr>
      <vt:lpstr>  EŞİT AĞIRLIK  HANGİ BÖLÜM KAÇ NET ?</vt:lpstr>
      <vt:lpstr>hukuk</vt:lpstr>
      <vt:lpstr>PSİKOLOJİ</vt:lpstr>
      <vt:lpstr>SINIF ÖĞRETMENLİĞİ</vt:lpstr>
      <vt:lpstr>PSİKOLOJİK DANIŞMANLIK VE REHBERLİK</vt:lpstr>
      <vt:lpstr>ÇOCUK GELİŞİMİ</vt:lpstr>
      <vt:lpstr>İÇ MİMARLIK VE ÇEVRE TASARIMI</vt:lpstr>
      <vt:lpstr>GRAFİK TASARIMI</vt:lpstr>
      <vt:lpstr>HAVACILIK YÖNETİMİ</vt:lpstr>
      <vt:lpstr>YÖNETİM BİLİŞİM SİSTEMLERİ</vt:lpstr>
      <vt:lpstr>ÇALIŞMA EKONOMİSİ VE ENDÜSTRİ İLİŞKİLERİ</vt:lpstr>
      <vt:lpstr>EKONOMETRİ</vt:lpstr>
      <vt:lpstr>SİYASET BİLİMİ VE KAMU YÖNETİMİ</vt:lpstr>
      <vt:lpstr>İŞLETME</vt:lpstr>
      <vt:lpstr>İKTİSAT</vt:lpstr>
      <vt:lpstr>VERİLER YÖK ATLAS ÜZERİNDEN ALINMIŞTIR.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SAYISAL  HANGİ BÖLÜM KAÇ NET ?</dc:title>
  <dc:creator>user</dc:creator>
  <cp:lastModifiedBy>user</cp:lastModifiedBy>
  <cp:revision>24</cp:revision>
  <dcterms:created xsi:type="dcterms:W3CDTF">2021-03-18T05:32:51Z</dcterms:created>
  <dcterms:modified xsi:type="dcterms:W3CDTF">2021-03-19T11:52:09Z</dcterms:modified>
</cp:coreProperties>
</file>