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4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35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109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1664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3853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0064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609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85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87114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921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659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624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16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443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3746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318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158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7201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5375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80654" y="942253"/>
            <a:ext cx="9822873" cy="4267055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i="1" dirty="0" smtClean="0">
                <a:latin typeface="Algerian" panose="04020705040A02060702" pitchFamily="82" charset="0"/>
              </a:rPr>
              <a:t/>
            </a:r>
            <a:br>
              <a:rPr lang="tr-TR" b="1" i="1" dirty="0" smtClean="0">
                <a:latin typeface="Algerian" panose="04020705040A02060702" pitchFamily="82" charset="0"/>
              </a:rPr>
            </a:br>
            <a:r>
              <a:rPr lang="tr-TR" b="1" i="1" dirty="0" smtClean="0">
                <a:latin typeface="Algerian" panose="04020705040A02060702" pitchFamily="82" charset="0"/>
              </a:rPr>
              <a:t/>
            </a:r>
            <a:br>
              <a:rPr lang="tr-TR" b="1" i="1" dirty="0" smtClean="0">
                <a:latin typeface="Algerian" panose="04020705040A02060702" pitchFamily="82" charset="0"/>
              </a:rPr>
            </a:br>
            <a:r>
              <a:rPr lang="tr-TR" b="1" i="1" dirty="0" smtClean="0">
                <a:latin typeface="Algerian" panose="04020705040A02060702" pitchFamily="82" charset="0"/>
              </a:rPr>
              <a:t>SÖZEL</a:t>
            </a:r>
            <a:r>
              <a:rPr lang="tr-TR" b="1" i="1" dirty="0" smtClean="0">
                <a:latin typeface="Algerian" panose="04020705040A02060702" pitchFamily="82" charset="0"/>
              </a:rPr>
              <a:t/>
            </a:r>
            <a:br>
              <a:rPr lang="tr-TR" b="1" i="1" dirty="0" smtClean="0">
                <a:latin typeface="Algerian" panose="04020705040A02060702" pitchFamily="82" charset="0"/>
              </a:rPr>
            </a:br>
            <a:r>
              <a:rPr lang="tr-TR" b="1" i="1" dirty="0" smtClean="0">
                <a:latin typeface="Algerian" panose="04020705040A02060702" pitchFamily="82" charset="0"/>
              </a:rPr>
              <a:t/>
            </a:r>
            <a:br>
              <a:rPr lang="tr-TR" b="1" i="1" dirty="0" smtClean="0">
                <a:latin typeface="Algerian" panose="04020705040A02060702" pitchFamily="82" charset="0"/>
              </a:rPr>
            </a:br>
            <a:r>
              <a:rPr lang="tr-TR" b="1" i="1" dirty="0" smtClean="0">
                <a:latin typeface="Algerian" panose="04020705040A02060702" pitchFamily="82" charset="0"/>
              </a:rPr>
              <a:t>HANGİ BÖLÜM KAÇ NET ?</a:t>
            </a:r>
            <a:endParaRPr lang="tr-TR" b="1" i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1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İSLAMİ İLİMLER</a:t>
            </a:r>
            <a:endParaRPr lang="tr-TR" b="1" dirty="0"/>
          </a:p>
        </p:txBody>
      </p:sp>
      <p:graphicFrame>
        <p:nvGraphicFramePr>
          <p:cNvPr id="6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0743337"/>
              </p:ext>
            </p:extLst>
          </p:nvPr>
        </p:nvGraphicFramePr>
        <p:xfrm>
          <a:off x="1338840" y="1870364"/>
          <a:ext cx="8947152" cy="3575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4002564216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457527848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661046165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1152984"/>
                    </a:ext>
                  </a:extLst>
                </a:gridCol>
              </a:tblGrid>
              <a:tr h="608532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139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TÜRKÇE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19.5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EDEBİYAT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52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SOSYAL</a:t>
                      </a:r>
                      <a:r>
                        <a:rPr lang="tr-TR" baseline="0" dirty="0" smtClean="0"/>
                        <a:t> BİLGİLER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7.5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TARİH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1.25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5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ÇOĞRAFYA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5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FEN BİLİMLERİ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TARİH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3.25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39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ÇOĞRAFYA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69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FELSEFE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923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DİN KÜLTÜRÜ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297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29.75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950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41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İLAHİYAT</a:t>
            </a:r>
            <a:endParaRPr lang="tr-TR" b="1" dirty="0"/>
          </a:p>
        </p:txBody>
      </p:sp>
      <p:graphicFrame>
        <p:nvGraphicFramePr>
          <p:cNvPr id="6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041536"/>
              </p:ext>
            </p:extLst>
          </p:nvPr>
        </p:nvGraphicFramePr>
        <p:xfrm>
          <a:off x="1338840" y="1870364"/>
          <a:ext cx="8947152" cy="3575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4002564216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457527848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661046165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1152984"/>
                    </a:ext>
                  </a:extLst>
                </a:gridCol>
              </a:tblGrid>
              <a:tr h="608532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139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TÜRKÇE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10.25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EDEBİYAT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52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SOSYAL</a:t>
                      </a:r>
                      <a:r>
                        <a:rPr lang="tr-TR" baseline="0" dirty="0" smtClean="0"/>
                        <a:t> BİLGİLER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TARİH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5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-0.25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ÇOĞRAFYA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5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FEN BİLİMLERİ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TARİH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39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ÇOĞRAFYA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69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FELSEFE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923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DİN KÜLTÜRÜ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0.25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297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33.5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950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23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600" b="1" dirty="0" smtClean="0"/>
              <a:t>RADYO TELEVİZYON VE SİNEMA</a:t>
            </a:r>
            <a:endParaRPr lang="tr-TR" sz="3600" b="1" dirty="0"/>
          </a:p>
        </p:txBody>
      </p:sp>
      <p:graphicFrame>
        <p:nvGraphicFramePr>
          <p:cNvPr id="6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4239517"/>
              </p:ext>
            </p:extLst>
          </p:nvPr>
        </p:nvGraphicFramePr>
        <p:xfrm>
          <a:off x="1338840" y="1870364"/>
          <a:ext cx="8947152" cy="3575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4002564216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457527848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661046165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1152984"/>
                    </a:ext>
                  </a:extLst>
                </a:gridCol>
              </a:tblGrid>
              <a:tr h="608532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139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TÜRKÇE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7.75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EDEBİYAT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52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SOSYAL</a:t>
                      </a:r>
                      <a:r>
                        <a:rPr lang="tr-TR" baseline="0" dirty="0" smtClean="0"/>
                        <a:t> BİLGİLER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6.5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TARİH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5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2.75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ÇOĞRAFYA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0.25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5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FEN BİLİMLERİ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TARİH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39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ÇOĞRAFYA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69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FELSEFE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923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DİN KÜLTÜRÜ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297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950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584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HALKLA İLİŞKİLER VE TANITIM</a:t>
            </a:r>
            <a:endParaRPr lang="tr-TR" b="1" dirty="0"/>
          </a:p>
        </p:txBody>
      </p:sp>
      <p:graphicFrame>
        <p:nvGraphicFramePr>
          <p:cNvPr id="6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6194141"/>
              </p:ext>
            </p:extLst>
          </p:nvPr>
        </p:nvGraphicFramePr>
        <p:xfrm>
          <a:off x="1338840" y="1870364"/>
          <a:ext cx="8947152" cy="3575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4002564216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457527848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661046165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1152984"/>
                    </a:ext>
                  </a:extLst>
                </a:gridCol>
              </a:tblGrid>
              <a:tr h="608532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139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TÜRKÇE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14.25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EDEBİYAT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52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SOSYAL</a:t>
                      </a:r>
                      <a:r>
                        <a:rPr lang="tr-TR" baseline="0" dirty="0" smtClean="0"/>
                        <a:t> BİLGİLER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4.25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TARİH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5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-1.25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ÇOĞRAFYA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5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FEN BİLİMLERİ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TARİH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-1.25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39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17.25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ÇOĞRAFYA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7.25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69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FELSEFE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923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DİN KÜLTÜRÜ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-0.5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297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950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99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GAZETECİLİK</a:t>
            </a:r>
            <a:endParaRPr lang="tr-TR" b="1" dirty="0"/>
          </a:p>
        </p:txBody>
      </p:sp>
      <p:graphicFrame>
        <p:nvGraphicFramePr>
          <p:cNvPr id="6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1843874"/>
              </p:ext>
            </p:extLst>
          </p:nvPr>
        </p:nvGraphicFramePr>
        <p:xfrm>
          <a:off x="1228004" y="2147455"/>
          <a:ext cx="8947152" cy="3575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4002564216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457527848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661046165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1152984"/>
                    </a:ext>
                  </a:extLst>
                </a:gridCol>
              </a:tblGrid>
              <a:tr h="608532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139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TÜRKÇE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12.25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EDEBİYAT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52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SOSYAL</a:t>
                      </a:r>
                      <a:r>
                        <a:rPr lang="tr-TR" baseline="0" dirty="0" smtClean="0"/>
                        <a:t> BİLGİLER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8.25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TARİH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0.25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5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ÇOĞRAFYA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5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FEN BİLİMLERİ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0.75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TARİH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39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22.25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ÇOĞRAFYA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6.25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69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FELSEFE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923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DİN KÜLTÜRÜ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297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13.5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950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63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00293" y="2253809"/>
            <a:ext cx="9404723" cy="1400530"/>
          </a:xfrm>
        </p:spPr>
        <p:txBody>
          <a:bodyPr/>
          <a:lstStyle/>
          <a:p>
            <a:pPr algn="ctr"/>
            <a:r>
              <a:rPr lang="tr-TR" b="1" dirty="0" smtClean="0"/>
              <a:t>VERİLER YÖK ATLAS ÜZERİNDEN ALINMIŞTIR.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16404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Algerian" panose="04020705040A02060702" pitchFamily="82" charset="0"/>
              </a:rPr>
              <a:t>ÖZEL EĞİTİM ÖĞRETMENLİĞİ</a:t>
            </a:r>
            <a:endParaRPr lang="tr-TR" b="1" dirty="0">
              <a:latin typeface="Algerian" panose="04020705040A02060702" pitchFamily="82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4151249"/>
              </p:ext>
            </p:extLst>
          </p:nvPr>
        </p:nvGraphicFramePr>
        <p:xfrm>
          <a:off x="1366549" y="2272146"/>
          <a:ext cx="8947152" cy="3575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4002564216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457527848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661046165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1152984"/>
                    </a:ext>
                  </a:extLst>
                </a:gridCol>
              </a:tblGrid>
              <a:tr h="608532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139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TÜRKÇE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EDEBİYAT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19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52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SOSYAL</a:t>
                      </a:r>
                      <a:r>
                        <a:rPr lang="tr-TR" baseline="0" dirty="0" smtClean="0"/>
                        <a:t> BİLGİLER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13.75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TARİH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5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ÇOĞRAFYA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5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FEN BİLİMLERİ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1.75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TARİH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7.25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39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41.5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ÇOĞRAFYA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69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FELSEFE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923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DİN KÜLTÜRÜ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297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62.75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950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07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OKUL ÖNCESİ ÖĞRETMENLİĞİ</a:t>
            </a:r>
            <a:endParaRPr lang="tr-TR" b="1" dirty="0"/>
          </a:p>
        </p:txBody>
      </p:sp>
      <p:graphicFrame>
        <p:nvGraphicFramePr>
          <p:cNvPr id="5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10441"/>
              </p:ext>
            </p:extLst>
          </p:nvPr>
        </p:nvGraphicFramePr>
        <p:xfrm>
          <a:off x="1283422" y="2147455"/>
          <a:ext cx="8947152" cy="3575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4002564216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457527848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661046165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1152984"/>
                    </a:ext>
                  </a:extLst>
                </a:gridCol>
              </a:tblGrid>
              <a:tr h="608532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139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TÜRKÇE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20.5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EDEBİYAT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17.75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52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SOSYAL</a:t>
                      </a:r>
                      <a:r>
                        <a:rPr lang="tr-TR" baseline="0" dirty="0" smtClean="0"/>
                        <a:t> BİLGİLER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15.75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TARİH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5.25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5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9.5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ÇOĞRAFYA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5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FEN BİLİMLERİ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TARİH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39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45.75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ÇOĞRAFYA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69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FELSEFE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923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DİN KÜLTÜRÜ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297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52.75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950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4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ÇOĞRAFYA ÖĞRETMENLİĞİ</a:t>
            </a:r>
            <a:endParaRPr lang="tr-TR" b="1" dirty="0"/>
          </a:p>
        </p:txBody>
      </p:sp>
      <p:graphicFrame>
        <p:nvGraphicFramePr>
          <p:cNvPr id="6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2002255"/>
              </p:ext>
            </p:extLst>
          </p:nvPr>
        </p:nvGraphicFramePr>
        <p:xfrm>
          <a:off x="1228004" y="2244437"/>
          <a:ext cx="8947152" cy="3575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4002564216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457527848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661046165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1152984"/>
                    </a:ext>
                  </a:extLst>
                </a:gridCol>
              </a:tblGrid>
              <a:tr h="608532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139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TÜRKÇE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23.25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EDEBİYAT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15.25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52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SOSYAL</a:t>
                      </a:r>
                      <a:r>
                        <a:rPr lang="tr-TR" baseline="0" dirty="0" smtClean="0"/>
                        <a:t> BİLGİLER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10.75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TARİH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5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12.75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ÇOĞRAFYA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5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FEN BİLİMLERİ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TARİH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39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46.75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ÇOĞRAFYA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69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FELSEFE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923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DİN KÜLTÜRÜ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297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48.25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950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43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TÜRKÇE ÖĞRETMENLİĞİ</a:t>
            </a:r>
            <a:endParaRPr lang="tr-TR" b="1" dirty="0"/>
          </a:p>
        </p:txBody>
      </p:sp>
      <p:graphicFrame>
        <p:nvGraphicFramePr>
          <p:cNvPr id="6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6699036"/>
              </p:ext>
            </p:extLst>
          </p:nvPr>
        </p:nvGraphicFramePr>
        <p:xfrm>
          <a:off x="1338840" y="2147455"/>
          <a:ext cx="8947152" cy="3575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4002564216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457527848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661046165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1152984"/>
                    </a:ext>
                  </a:extLst>
                </a:gridCol>
              </a:tblGrid>
              <a:tr h="608532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139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TÜRKÇE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21.25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EDEBİYAT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14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52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SOSYAL</a:t>
                      </a:r>
                      <a:r>
                        <a:rPr lang="tr-TR" baseline="0" dirty="0" smtClean="0"/>
                        <a:t> BİLGİLER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16.25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TARİH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5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3.25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ÇOĞRAFYA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5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FEN BİLİMLERİ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TARİH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39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42.25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ÇOĞRAFYA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69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FELSEFE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923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DİN KÜLTÜRÜ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297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52.5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950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21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SOSYAL BİLGİLER ÖĞRETMENLİĞİ</a:t>
            </a:r>
            <a:endParaRPr lang="tr-TR" b="1" dirty="0"/>
          </a:p>
        </p:txBody>
      </p:sp>
      <p:graphicFrame>
        <p:nvGraphicFramePr>
          <p:cNvPr id="6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360431"/>
              </p:ext>
            </p:extLst>
          </p:nvPr>
        </p:nvGraphicFramePr>
        <p:xfrm>
          <a:off x="1338840" y="1870364"/>
          <a:ext cx="8947152" cy="3575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4002564216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457527848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661046165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1152984"/>
                    </a:ext>
                  </a:extLst>
                </a:gridCol>
              </a:tblGrid>
              <a:tr h="608532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139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TÜRKÇE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21.75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EDEBİYAT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17.75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52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SOSYAL</a:t>
                      </a:r>
                      <a:r>
                        <a:rPr lang="tr-TR" baseline="0" dirty="0" smtClean="0"/>
                        <a:t> BİLGİLER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10.75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TARİH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5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ÇOĞRAFYA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5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FEN BİLİMLERİ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4.25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TARİH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39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43.75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ÇOĞRAFYA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69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FELSEFE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923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DİN KÜLTÜRÜ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297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48.25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950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42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TARİH ÖĞRETMENLİĞİ</a:t>
            </a:r>
            <a:endParaRPr lang="tr-TR" b="1" dirty="0"/>
          </a:p>
        </p:txBody>
      </p:sp>
      <p:graphicFrame>
        <p:nvGraphicFramePr>
          <p:cNvPr id="7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974327"/>
              </p:ext>
            </p:extLst>
          </p:nvPr>
        </p:nvGraphicFramePr>
        <p:xfrm>
          <a:off x="1338840" y="1870364"/>
          <a:ext cx="8947152" cy="3575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4002564216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457527848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661046165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1152984"/>
                    </a:ext>
                  </a:extLst>
                </a:gridCol>
              </a:tblGrid>
              <a:tr h="608532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139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TÜRKÇE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21.5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EDEBİYAT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52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SOSYAL</a:t>
                      </a:r>
                      <a:r>
                        <a:rPr lang="tr-TR" baseline="0" dirty="0" smtClean="0"/>
                        <a:t> BİLGİLER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TARİH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5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3.25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ÇOĞRAFYA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2.25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5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FEN BİLİMLERİ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3.75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TARİH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39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43.5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ÇOĞRAFYA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69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FELSEFE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3.25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923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DİN KÜLTÜRÜ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297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42.75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950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683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EDEBİYAT ÖĞRETMENLİĞİ</a:t>
            </a:r>
            <a:endParaRPr lang="tr-TR" b="1" dirty="0"/>
          </a:p>
        </p:txBody>
      </p:sp>
      <p:graphicFrame>
        <p:nvGraphicFramePr>
          <p:cNvPr id="6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390499"/>
              </p:ext>
            </p:extLst>
          </p:nvPr>
        </p:nvGraphicFramePr>
        <p:xfrm>
          <a:off x="1338840" y="1870364"/>
          <a:ext cx="8947152" cy="3575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4002564216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457527848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661046165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1152984"/>
                    </a:ext>
                  </a:extLst>
                </a:gridCol>
              </a:tblGrid>
              <a:tr h="608532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139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TÜRKÇE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26.25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EDEBİYAT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18.25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52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SOSYAL</a:t>
                      </a:r>
                      <a:r>
                        <a:rPr lang="tr-TR" baseline="0" dirty="0" smtClean="0"/>
                        <a:t> BİLGİLER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14.25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TARİH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5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-0.5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ÇOĞRAFYA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2.25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5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FEN BİLİMLERİ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TARİH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4.25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39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39.75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ÇOĞRAFYA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69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FELSEFE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923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DİN KÜLTÜRÜ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297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44.75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950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97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GASTRONOMİ</a:t>
            </a:r>
            <a:endParaRPr lang="tr-TR" b="1" dirty="0"/>
          </a:p>
        </p:txBody>
      </p:sp>
      <p:graphicFrame>
        <p:nvGraphicFramePr>
          <p:cNvPr id="6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949224"/>
              </p:ext>
            </p:extLst>
          </p:nvPr>
        </p:nvGraphicFramePr>
        <p:xfrm>
          <a:off x="1338840" y="1870364"/>
          <a:ext cx="8947152" cy="3575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4002564216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457527848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661046165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1152984"/>
                    </a:ext>
                  </a:extLst>
                </a:gridCol>
              </a:tblGrid>
              <a:tr h="608532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139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TÜRKÇE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EDEBİYAT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17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52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SOSYAL</a:t>
                      </a:r>
                      <a:r>
                        <a:rPr lang="tr-TR" baseline="0" dirty="0" smtClean="0"/>
                        <a:t> BİLGİLER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TARİH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5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ÇOĞRAFYA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5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FEN BİLİMLERİ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1.75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TARİH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39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21.75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ÇOĞRAFYA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69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FELSEFE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923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DİN KÜLTÜRÜ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297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39.75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950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33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682</TotalTime>
  <Words>496</Words>
  <Application>Microsoft Office PowerPoint</Application>
  <PresentationFormat>Geniş ekran</PresentationFormat>
  <Paragraphs>379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Algerian</vt:lpstr>
      <vt:lpstr>Arial</vt:lpstr>
      <vt:lpstr>Century Gothic</vt:lpstr>
      <vt:lpstr>Wingdings 3</vt:lpstr>
      <vt:lpstr>İyon</vt:lpstr>
      <vt:lpstr>  SÖZEL  HANGİ BÖLÜM KAÇ NET ?</vt:lpstr>
      <vt:lpstr>ÖZEL EĞİTİM ÖĞRETMENLİĞİ</vt:lpstr>
      <vt:lpstr>OKUL ÖNCESİ ÖĞRETMENLİĞİ</vt:lpstr>
      <vt:lpstr>ÇOĞRAFYA ÖĞRETMENLİĞİ</vt:lpstr>
      <vt:lpstr>TÜRKÇE ÖĞRETMENLİĞİ</vt:lpstr>
      <vt:lpstr>SOSYAL BİLGİLER ÖĞRETMENLİĞİ</vt:lpstr>
      <vt:lpstr>TARİH ÖĞRETMENLİĞİ</vt:lpstr>
      <vt:lpstr>EDEBİYAT ÖĞRETMENLİĞİ</vt:lpstr>
      <vt:lpstr>GASTRONOMİ</vt:lpstr>
      <vt:lpstr>İSLAMİ İLİMLER</vt:lpstr>
      <vt:lpstr>İLAHİYAT</vt:lpstr>
      <vt:lpstr>RADYO TELEVİZYON VE SİNEMA</vt:lpstr>
      <vt:lpstr>HALKLA İLİŞKİLER VE TANITIM</vt:lpstr>
      <vt:lpstr>GAZETECİLİK</vt:lpstr>
      <vt:lpstr>VERİLER YÖK ATLAS ÜZERİNDEN ALINMIŞTIR.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SAYISAL  HANGİ BÖLÜM KAÇ NET ?</dc:title>
  <dc:creator>user</dc:creator>
  <cp:lastModifiedBy>user</cp:lastModifiedBy>
  <cp:revision>37</cp:revision>
  <dcterms:created xsi:type="dcterms:W3CDTF">2021-03-18T05:32:51Z</dcterms:created>
  <dcterms:modified xsi:type="dcterms:W3CDTF">2021-03-19T13:54:37Z</dcterms:modified>
</cp:coreProperties>
</file>